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7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8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8" d="100"/>
          <a:sy n="128" d="100"/>
        </p:scale>
        <p:origin x="-318" y="-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06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94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96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362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66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814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63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68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55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5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21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51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3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69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54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7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32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2C490E6-E1CA-4064-839B-FBB12B1C826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A1A1CDC-CEA9-438B-A3C1-8148C19C4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628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288588" cy="1497228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Подводный мир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6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ba1c3a2d5e86e9e94e3df0ccb9426687_480_2025040116565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1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848" y="155473"/>
            <a:ext cx="11920151" cy="669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6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95" t="18669" r="3267" b="13245"/>
          <a:stretch/>
        </p:blipFill>
        <p:spPr>
          <a:xfrm>
            <a:off x="0" y="1"/>
            <a:ext cx="12108558" cy="67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14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079" y="514790"/>
            <a:ext cx="7945688" cy="58305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1725" y="5314014"/>
            <a:ext cx="511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71613" y="5373974"/>
            <a:ext cx="680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505" y="5761245"/>
            <a:ext cx="629459" cy="5840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911" y="5761245"/>
            <a:ext cx="704537" cy="5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3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7" b="97819" l="1422" r="982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964" y="382547"/>
            <a:ext cx="3324715" cy="31303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061" t="8112" r="4779" b="12311"/>
          <a:stretch/>
        </p:blipFill>
        <p:spPr>
          <a:xfrm>
            <a:off x="3608173" y="3294112"/>
            <a:ext cx="4530811" cy="26947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1" b="100000" l="154" r="100000"/>
                    </a14:imgEffect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1978" y="563522"/>
            <a:ext cx="2949404" cy="294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3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1" y="403654"/>
            <a:ext cx="38553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пасть ей руку не клади,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за борт не уходи,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рыба в один мах,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съесть тебя. Вот так!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493" y="0"/>
            <a:ext cx="7852329" cy="63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5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092" y="247136"/>
            <a:ext cx="52969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Добродушный умный взгляд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Говорит, что вам он рад.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Счастлив будет он вдвойне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Покатать вас на спине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860" y="815546"/>
            <a:ext cx="7185140" cy="597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0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ельфин спасает собак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6591" y="607102"/>
            <a:ext cx="9293902" cy="610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8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9971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лежит на дне морском,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Передвигается ползком.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Взгляните же на небесный свод –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там такая же живёт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041" t="381" r="715" b="-381"/>
          <a:stretch/>
        </p:blipFill>
        <p:spPr>
          <a:xfrm>
            <a:off x="5997145" y="249778"/>
            <a:ext cx="6134199" cy="634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7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65" y="-104886"/>
            <a:ext cx="4638265" cy="2322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H="1" flipV="1">
            <a:off x="4308388" y="1476180"/>
            <a:ext cx="873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ног.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12987e270712303e3a1585fe9cd96d6d_720_2025040116273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68" end="10150"/>
                  <p14:fade out="1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184" y="103487"/>
            <a:ext cx="11450594" cy="644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7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228" y="296562"/>
            <a:ext cx="2833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Парит в воде легко и быстро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не боится никого,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электрическая искра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Врагов отгонит от него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97" y="0"/>
            <a:ext cx="8748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7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141" y="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рыб обычных не похож,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фигурой шахматною схож.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морской повозке он хорош,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ты его не запряжёшь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068" r="25961"/>
          <a:stretch/>
        </p:blipFill>
        <p:spPr>
          <a:xfrm>
            <a:off x="5678098" y="93448"/>
            <a:ext cx="5730456" cy="67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3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313</TotalTime>
  <Words>111</Words>
  <Application>Microsoft Office PowerPoint</Application>
  <PresentationFormat>Широкоэкранный</PresentationFormat>
  <Paragraphs>24</Paragraphs>
  <Slides>13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Century Gothic</vt:lpstr>
      <vt:lpstr>Times New Roman</vt:lpstr>
      <vt:lpstr>Wingdings 3</vt:lpstr>
      <vt:lpstr>Сектор</vt:lpstr>
      <vt:lpstr>Подводный мир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</dc:creator>
  <cp:lastModifiedBy>Александра</cp:lastModifiedBy>
  <cp:revision>15</cp:revision>
  <dcterms:created xsi:type="dcterms:W3CDTF">2025-04-01T13:03:20Z</dcterms:created>
  <dcterms:modified xsi:type="dcterms:W3CDTF">2025-04-02T06:14:08Z</dcterms:modified>
</cp:coreProperties>
</file>